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27CF-1399-4FB8-BA59-236C4338093B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DE18-908F-4C2F-AD08-014F8483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2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27CF-1399-4FB8-BA59-236C4338093B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DE18-908F-4C2F-AD08-014F8483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8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27CF-1399-4FB8-BA59-236C4338093B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DE18-908F-4C2F-AD08-014F8483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6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27CF-1399-4FB8-BA59-236C4338093B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DE18-908F-4C2F-AD08-014F8483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2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27CF-1399-4FB8-BA59-236C4338093B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DE18-908F-4C2F-AD08-014F8483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27CF-1399-4FB8-BA59-236C4338093B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DE18-908F-4C2F-AD08-014F8483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0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27CF-1399-4FB8-BA59-236C4338093B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DE18-908F-4C2F-AD08-014F8483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1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27CF-1399-4FB8-BA59-236C4338093B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DE18-908F-4C2F-AD08-014F8483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27CF-1399-4FB8-BA59-236C4338093B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DE18-908F-4C2F-AD08-014F8483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8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27CF-1399-4FB8-BA59-236C4338093B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DE18-908F-4C2F-AD08-014F8483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9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27CF-1399-4FB8-BA59-236C4338093B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DE18-908F-4C2F-AD08-014F8483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7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27CF-1399-4FB8-BA59-236C4338093B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DE18-908F-4C2F-AD08-014F8483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4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изнесмен с телефоном в руке. Premium Фотогра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57"/>
            <a:ext cx="12185275" cy="71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6725" y="-40957"/>
            <a:ext cx="12192000" cy="7101840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080" y="311880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Развитие профсоюзной деятельности в формате 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онлайн на примере «TEXTURE»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" y="5722462"/>
            <a:ext cx="8046720" cy="11223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Безбородова А.В.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на общественных началах Тюменской областной организации профсоюзов работников АПК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35175" r="1308" b="55908"/>
          <a:stretch/>
        </p:blipFill>
        <p:spPr>
          <a:xfrm>
            <a:off x="0" y="6120581"/>
            <a:ext cx="12226413" cy="737419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091084"/>
            <a:ext cx="12192000" cy="766916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05" y="1874825"/>
            <a:ext cx="2057095" cy="2057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31" y="1874825"/>
            <a:ext cx="1889455" cy="1889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58" y="1998915"/>
            <a:ext cx="1765365" cy="17653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04816" y="3961417"/>
            <a:ext cx="28484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 миллиарда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интернетом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4438" y="3961417"/>
            <a:ext cx="2909228" cy="7694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41558" y="399219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сетей 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65794" y="3961417"/>
            <a:ext cx="3328526" cy="7694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2240" y="387208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топ-10 самых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популярных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55977" y="3894132"/>
            <a:ext cx="3288027" cy="10231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2920" y="518160"/>
            <a:ext cx="1104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на конец 2020 г. от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феры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35175" r="1308" b="55908"/>
          <a:stretch/>
        </p:blipFill>
        <p:spPr>
          <a:xfrm>
            <a:off x="0" y="6120581"/>
            <a:ext cx="12226413" cy="737419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091084"/>
            <a:ext cx="12192000" cy="766916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8013"/>
            <a:ext cx="7206615" cy="4473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2941320"/>
            <a:ext cx="5349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последнее время аудитория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больше интересоваться историями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«героев из народа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нежели «богатой жизни».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35175" r="1308" b="55908"/>
          <a:stretch/>
        </p:blipFill>
        <p:spPr>
          <a:xfrm>
            <a:off x="0" y="6120581"/>
            <a:ext cx="12226413" cy="737419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091084"/>
            <a:ext cx="12192000" cy="766916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5783" t="23542" r="24934" b="5416"/>
          <a:stretch/>
        </p:blipFill>
        <p:spPr>
          <a:xfrm>
            <a:off x="1569720" y="533400"/>
            <a:ext cx="3810000" cy="5196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5666" t="23125" r="25286" b="5208"/>
          <a:stretch/>
        </p:blipFill>
        <p:spPr>
          <a:xfrm>
            <a:off x="6797040" y="464820"/>
            <a:ext cx="3779520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35175" r="1308" b="55908"/>
          <a:stretch/>
        </p:blipFill>
        <p:spPr>
          <a:xfrm>
            <a:off x="0" y="6120581"/>
            <a:ext cx="12226413" cy="737419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091084"/>
            <a:ext cx="12192000" cy="766916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46" y="969385"/>
            <a:ext cx="3713120" cy="4625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30" y="752508"/>
            <a:ext cx="3653790" cy="5059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5" y="752508"/>
            <a:ext cx="3695277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35175" r="1308" b="55908"/>
          <a:stretch/>
        </p:blipFill>
        <p:spPr>
          <a:xfrm>
            <a:off x="0" y="6120581"/>
            <a:ext cx="12226413" cy="737419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091084"/>
            <a:ext cx="12192000" cy="766916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5899" t="37709" r="25638" b="25416"/>
          <a:stretch/>
        </p:blipFill>
        <p:spPr>
          <a:xfrm>
            <a:off x="93405" y="307695"/>
            <a:ext cx="6019801" cy="43847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97880" y="3567916"/>
            <a:ext cx="6096000" cy="224914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декабрь 2020 года журнал опубликовал 40 выпусков.  Данный проект был опубликован и распространен более чем в 20 информационных групп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293" y="395101"/>
            <a:ext cx="2414587" cy="3035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3967" y="395101"/>
            <a:ext cx="2414587" cy="30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35175" r="1308" b="55908"/>
          <a:stretch/>
        </p:blipFill>
        <p:spPr>
          <a:xfrm>
            <a:off x="0" y="6120581"/>
            <a:ext cx="12226413" cy="737419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091084"/>
            <a:ext cx="12192000" cy="766916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32646" y="411480"/>
            <a:ext cx="896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издания онлайн-журнала профсоюза: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45920"/>
            <a:ext cx="82753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Сближение коллектива;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деятельности профсоюза;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социально-острых проблем;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решения проблем коллектива;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охвата аудитории;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молодежи в профсоюз;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нового направления.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23" y="996255"/>
            <a:ext cx="5633177" cy="45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35175" r="1308" b="55908"/>
          <a:stretch/>
        </p:blipFill>
        <p:spPr>
          <a:xfrm>
            <a:off x="0" y="6120581"/>
            <a:ext cx="12226413" cy="737419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091084"/>
            <a:ext cx="12192000" cy="766916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86000" y="1752600"/>
            <a:ext cx="809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</TotalTime>
  <Words>139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Развитие профсоюзной деятельности в формате  онлайн на примере «TEXTURE»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Семейка</dc:creator>
  <cp:lastModifiedBy>Семейка</cp:lastModifiedBy>
  <cp:revision>10</cp:revision>
  <dcterms:created xsi:type="dcterms:W3CDTF">2021-01-30T20:06:32Z</dcterms:created>
  <dcterms:modified xsi:type="dcterms:W3CDTF">2021-01-31T17:58:11Z</dcterms:modified>
</cp:coreProperties>
</file>